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6"/>
  </p:notesMasterIdLst>
  <p:sldIdLst>
    <p:sldId id="256" r:id="rId2"/>
    <p:sldId id="259" r:id="rId3"/>
    <p:sldId id="272" r:id="rId4"/>
    <p:sldId id="264" r:id="rId5"/>
    <p:sldId id="273" r:id="rId6"/>
    <p:sldId id="262" r:id="rId7"/>
    <p:sldId id="263" r:id="rId8"/>
    <p:sldId id="275" r:id="rId9"/>
    <p:sldId id="283" r:id="rId10"/>
    <p:sldId id="284" r:id="rId11"/>
    <p:sldId id="274" r:id="rId12"/>
    <p:sldId id="276" r:id="rId13"/>
    <p:sldId id="277" r:id="rId14"/>
    <p:sldId id="257" r:id="rId15"/>
    <p:sldId id="270" r:id="rId16"/>
    <p:sldId id="267" r:id="rId17"/>
    <p:sldId id="281" r:id="rId18"/>
    <p:sldId id="280" r:id="rId19"/>
    <p:sldId id="282" r:id="rId20"/>
    <p:sldId id="266" r:id="rId21"/>
    <p:sldId id="271" r:id="rId22"/>
    <p:sldId id="279" r:id="rId23"/>
    <p:sldId id="285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000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002D6-8D2A-604A-AFAC-C3F5FC4DA7C4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A346C-0012-414F-A55C-730BC1811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Designing</a:t>
            </a:r>
            <a:r>
              <a:rPr lang="en-US" baseline="0" dirty="0" smtClean="0"/>
              <a:t> basic sites &amp; </a:t>
            </a:r>
            <a:r>
              <a:rPr lang="en-US" dirty="0" smtClean="0"/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content of the class?</a:t>
            </a:r>
          </a:p>
          <a:p>
            <a:r>
              <a:rPr lang="en-US" dirty="0" smtClean="0"/>
              <a:t>If unsure if class is right</a:t>
            </a:r>
            <a:r>
              <a:rPr lang="en-US" baseline="0" dirty="0" smtClean="0"/>
              <a:t> for you, we can talk during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focusing on software:</a:t>
            </a:r>
            <a:r>
              <a:rPr lang="en-US" dirty="0" smtClean="0"/>
              <a:t> </a:t>
            </a:r>
            <a:r>
              <a:rPr lang="en-US" dirty="0" err="1" smtClean="0"/>
              <a:t>photoshop</a:t>
            </a:r>
            <a:r>
              <a:rPr lang="en-US" dirty="0" smtClean="0"/>
              <a:t> illustrator,</a:t>
            </a:r>
            <a:r>
              <a:rPr lang="en-US" baseline="0" dirty="0" smtClean="0"/>
              <a:t> </a:t>
            </a:r>
            <a:r>
              <a:rPr lang="en-US" dirty="0" err="1" smtClean="0"/>
              <a:t>dreamweaver</a:t>
            </a:r>
            <a:r>
              <a:rPr lang="en-US" dirty="0" smtClean="0"/>
              <a:t>, fireworks.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</a:t>
            </a:r>
            <a:r>
              <a:rPr lang="en-US" baseline="0" dirty="0" smtClean="0"/>
              <a:t> have basic software skills like how to use </a:t>
            </a:r>
            <a:r>
              <a:rPr lang="en-US" baseline="0" dirty="0" err="1" smtClean="0"/>
              <a:t>photoshop</a:t>
            </a:r>
            <a:r>
              <a:rPr lang="en-US" baseline="0" dirty="0" smtClean="0"/>
              <a:t>. We’ll be reinforcing previous concepts within the area of website design. Questions, talk to me after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content of the class?</a:t>
            </a:r>
          </a:p>
          <a:p>
            <a:r>
              <a:rPr lang="en-US" dirty="0" smtClean="0"/>
              <a:t>If unsure if class is right</a:t>
            </a:r>
            <a:r>
              <a:rPr lang="en-US" baseline="0" dirty="0" smtClean="0"/>
              <a:t> for you, we can talk during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best way for you to learn is to practice</a:t>
            </a:r>
            <a:r>
              <a:rPr lang="en-US" baseline="0" dirty="0" smtClean="0"/>
              <a:t> and ask lots of questions. Help </a:t>
            </a:r>
            <a:r>
              <a:rPr lang="en-US" baseline="0" dirty="0" err="1" smtClean="0"/>
              <a:t>eachother</a:t>
            </a:r>
            <a:r>
              <a:rPr lang="en-US" baseline="0" dirty="0" smtClean="0"/>
              <a:t>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Expectation that critique</a:t>
            </a:r>
            <a:r>
              <a:rPr lang="en-US" baseline="0" dirty="0" smtClean="0"/>
              <a:t> </a:t>
            </a:r>
            <a:r>
              <a:rPr lang="en-US" dirty="0" smtClean="0"/>
              <a:t>is like meeting a client. If you miss</a:t>
            </a:r>
            <a:r>
              <a:rPr lang="en-US" baseline="0" dirty="0" smtClean="0"/>
              <a:t> it, you don’t get paid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25,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25,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25,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25,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udent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ukikodesign.com/aau/web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Welcome to </a:t>
            </a:r>
            <a:br>
              <a:rPr lang="en-US" sz="4800" dirty="0" smtClean="0"/>
            </a:br>
            <a:r>
              <a:rPr lang="en-US" sz="7200" dirty="0" smtClean="0"/>
              <a:t>Web design 1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Yukiko Ishida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15087" cy="1371600"/>
          </a:xfrm>
        </p:spPr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25918"/>
            <a:ext cx="4692954" cy="54186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1332" y="3338286"/>
            <a:ext cx="52009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HTML and CSS: Design and </a:t>
            </a:r>
            <a:r>
              <a:rPr lang="en-US" sz="2800" b="1" dirty="0"/>
              <a:t>B</a:t>
            </a:r>
            <a:r>
              <a:rPr lang="en-US" sz="2800" b="1" dirty="0" smtClean="0"/>
              <a:t>uild </a:t>
            </a:r>
            <a:r>
              <a:rPr lang="en-US" sz="2800" b="1" dirty="0"/>
              <a:t>W</a:t>
            </a:r>
            <a:r>
              <a:rPr lang="en-US" sz="2800" b="1" dirty="0" smtClean="0"/>
              <a:t>ebsites </a:t>
            </a:r>
          </a:p>
          <a:p>
            <a:r>
              <a:rPr lang="en-US" sz="2000" b="1" dirty="0" smtClean="0"/>
              <a:t>John </a:t>
            </a:r>
            <a:r>
              <a:rPr lang="en-US" sz="2000" b="1" dirty="0" err="1" smtClean="0"/>
              <a:t>Duckett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985"/>
          <a:stretch/>
        </p:blipFill>
        <p:spPr>
          <a:xfrm>
            <a:off x="408819" y="2660953"/>
            <a:ext cx="2801021" cy="32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6671">
            <a:off x="960208" y="3327585"/>
            <a:ext cx="2754442" cy="32571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7848" cy="1371600"/>
          </a:xfrm>
        </p:spPr>
        <p:txBody>
          <a:bodyPr/>
          <a:lstStyle/>
          <a:p>
            <a:r>
              <a:rPr lang="en-US" dirty="0" smtClean="0"/>
              <a:t>A step in your education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142" y="1572768"/>
            <a:ext cx="3291840" cy="639762"/>
          </a:xfrm>
        </p:spPr>
        <p:txBody>
          <a:bodyPr>
            <a:normAutofit/>
          </a:bodyPr>
          <a:lstStyle/>
          <a:p>
            <a:r>
              <a:rPr lang="en-US" sz="2000" dirty="0"/>
              <a:t>Prerequisites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9142" y="2259366"/>
            <a:ext cx="3291840" cy="384048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Design </a:t>
            </a:r>
            <a:r>
              <a:rPr lang="en-US" dirty="0"/>
              <a:t>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Visual design principles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Next: </a:t>
            </a:r>
            <a:r>
              <a:rPr lang="en-US" dirty="0"/>
              <a:t>Web Design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204415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Responsive </a:t>
            </a:r>
            <a:r>
              <a:rPr lang="en-US" dirty="0"/>
              <a:t>design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jQuery</a:t>
            </a:r>
            <a:r>
              <a:rPr lang="en-US" dirty="0"/>
              <a:t>, Dom manipulation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5245608" y="4587043"/>
            <a:ext cx="3291840" cy="2044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>
                <a:latin typeface="+mj-lt"/>
              </a:rPr>
              <a:t>WEB DESIGN 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Content management systems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CSS frameworks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Media queries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6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-- Pause --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740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6626" cy="1371600"/>
          </a:xfrm>
        </p:spPr>
        <p:txBody>
          <a:bodyPr/>
          <a:lstStyle/>
          <a:p>
            <a:r>
              <a:rPr lang="en-US" dirty="0" smtClean="0"/>
              <a:t>A word of warning…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44471" cy="43735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Fast paced class!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Steep learning curve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Organization &amp; details matter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Like learning a language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293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3-09-03 at 9.43.4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" b="-4011"/>
          <a:stretch/>
        </p:blipFill>
        <p:spPr>
          <a:xfrm>
            <a:off x="4259713" y="2198793"/>
            <a:ext cx="4725521" cy="46592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60" y="152718"/>
            <a:ext cx="5791200" cy="972139"/>
          </a:xfrm>
        </p:spPr>
        <p:txBody>
          <a:bodyPr/>
          <a:lstStyle/>
          <a:p>
            <a:r>
              <a:rPr lang="en-US" dirty="0" smtClean="0"/>
              <a:t>Ground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169" y="1574800"/>
            <a:ext cx="5495834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/>
              <a:t>Participation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Grading 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1738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0"/>
            <a:ext cx="6664476" cy="317875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7pm - 9:50pm SHARP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~15 min break in the middle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</a:t>
            </a:r>
            <a:r>
              <a:rPr lang="en-US" dirty="0"/>
              <a:t>make-up classes, </a:t>
            </a:r>
            <a:r>
              <a:rPr lang="en-US" dirty="0" smtClean="0"/>
              <a:t>notes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All info on website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sick/absent, homework still </a:t>
            </a:r>
            <a:r>
              <a:rPr lang="en-US" dirty="0" smtClean="0"/>
              <a:t>due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0413" y="4217619"/>
            <a:ext cx="6841588" cy="1883144"/>
          </a:xfrm>
        </p:spPr>
        <p:txBody>
          <a:bodyPr anchor="b">
            <a:normAutofit/>
          </a:bodyPr>
          <a:lstStyle/>
          <a:p>
            <a:r>
              <a:rPr lang="en-US" i="1" dirty="0" smtClean="0">
                <a:solidFill>
                  <a:srgbClr val="FF6600"/>
                </a:solidFill>
              </a:rPr>
              <a:t>“Don't </a:t>
            </a:r>
            <a:r>
              <a:rPr lang="en-US" i="1" dirty="0">
                <a:solidFill>
                  <a:srgbClr val="FF6600"/>
                </a:solidFill>
              </a:rPr>
              <a:t>miss class, you will get behind very fast</a:t>
            </a:r>
            <a:r>
              <a:rPr lang="en-US" i="1" dirty="0" smtClean="0">
                <a:solidFill>
                  <a:srgbClr val="FF6600"/>
                </a:solidFill>
              </a:rPr>
              <a:t>.” -DA 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8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14" y="1574801"/>
            <a:ext cx="6543524" cy="229567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Exercises- follow along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Take notes, ask questions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Bring your files to class for work and in-progress reviews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3531810"/>
            <a:ext cx="7924800" cy="2568953"/>
          </a:xfrm>
        </p:spPr>
        <p:txBody>
          <a:bodyPr anchor="b"/>
          <a:lstStyle/>
          <a:p>
            <a:pPr>
              <a:spcAft>
                <a:spcPts val="1800"/>
              </a:spcAft>
            </a:pPr>
            <a:r>
              <a:rPr lang="en-US" i="1" dirty="0">
                <a:solidFill>
                  <a:srgbClr val="FF6600"/>
                </a:solidFill>
              </a:rPr>
              <a:t>“Do the demos alongside Yukiko in class. It's the best way to remember them. Also, troubleshooting is where you learn the most. It's not broken, it's just not done yet</a:t>
            </a:r>
            <a:r>
              <a:rPr lang="en-US" i="1" dirty="0" smtClean="0">
                <a:solidFill>
                  <a:srgbClr val="FF6600"/>
                </a:solidFill>
              </a:rPr>
              <a:t>.” - PP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88806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Most due </a:t>
            </a:r>
            <a:r>
              <a:rPr lang="en-US" sz="2800" dirty="0" smtClean="0"/>
              <a:t>next class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Meant to practice skills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Progress </a:t>
            </a:r>
            <a:r>
              <a:rPr lang="en-US" sz="2800" dirty="0" smtClean="0"/>
              <a:t>on your Main Project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3352806"/>
            <a:ext cx="785706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Style Presentation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4893739"/>
            <a:ext cx="7620000" cy="165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800" dirty="0" smtClean="0"/>
              <a:t>Research project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Present and explain a visual style </a:t>
            </a:r>
          </a:p>
        </p:txBody>
      </p:sp>
    </p:spTree>
    <p:extLst>
      <p:ext uri="{BB962C8B-B14F-4D97-AF65-F5344CB8AC3E}">
        <p14:creationId xmlns:p14="http://schemas.microsoft.com/office/powerpoint/2010/main" val="19682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79" y="1574800"/>
            <a:ext cx="7191587" cy="45259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3</a:t>
            </a:r>
            <a:r>
              <a:rPr lang="en-US" dirty="0" smtClean="0"/>
              <a:t> critiques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Must </a:t>
            </a:r>
            <a:r>
              <a:rPr lang="en-US" dirty="0" smtClean="0"/>
              <a:t>present for grade – no hiding!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Must participate and give feedback to others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Miss a critique, lose professionalism points</a:t>
            </a:r>
          </a:p>
        </p:txBody>
      </p:sp>
    </p:spTree>
    <p:extLst>
      <p:ext uri="{BB962C8B-B14F-4D97-AF65-F5344CB8AC3E}">
        <p14:creationId xmlns:p14="http://schemas.microsoft.com/office/powerpoint/2010/main" val="38457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in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Turn in work in turn-in spreadsheet via a link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Test to make sure link works!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Code uploaded to server (</a:t>
            </a:r>
            <a:r>
              <a:rPr lang="en-US" sz="2800" dirty="0" smtClean="0">
                <a:hlinkClick r:id="rId2"/>
              </a:rPr>
              <a:t>www.student.com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Late assignments -20% up to 2 weeks late only! Must email assignment # to inform late submission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204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9022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What will you learn?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199" y="1752600"/>
            <a:ext cx="8103267" cy="437356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Design and code web sites with multiple pages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Interact with the web systems that provide hosting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Move and manage files on a remote server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Analyze and discuss how web pages are created and displayed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18349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13562" cy="1371600"/>
          </a:xfrm>
        </p:spPr>
        <p:txBody>
          <a:bodyPr/>
          <a:lstStyle/>
          <a:p>
            <a:r>
              <a:rPr lang="en-US" dirty="0" smtClean="0"/>
              <a:t>Grading is Impartial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1"/>
            <a:ext cx="6664476" cy="452596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Points for assignments/projects, add up at the end of semester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Want </a:t>
            </a:r>
            <a:r>
              <a:rPr lang="en-US" dirty="0" smtClean="0"/>
              <a:t>to see consistent progress, participation in </a:t>
            </a:r>
            <a:r>
              <a:rPr lang="en-US" dirty="0" smtClean="0"/>
              <a:t>class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No excuses! Parents, GPA, Financial </a:t>
            </a:r>
            <a:r>
              <a:rPr lang="en-US" dirty="0" smtClean="0"/>
              <a:t>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0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13562" cy="1371600"/>
          </a:xfrm>
        </p:spPr>
        <p:txBody>
          <a:bodyPr/>
          <a:lstStyle/>
          <a:p>
            <a:pPr marL="457200" indent="-457200"/>
            <a:r>
              <a:rPr lang="en-US" dirty="0"/>
              <a:t>No plagiarism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762" y="1574801"/>
            <a:ext cx="6664476" cy="444542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must create your own content!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Photos, illustrations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Pick assignment topic that you can create content for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Code needs to be modified substantially for own use, commented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3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Actively seek help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7271657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Ask for help in class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Email me- I am happy to respond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WNM Workshops TBD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ARC (Academy Resource Center) 1-on-1 Tutoring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88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-- Pause --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671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this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 smtClean="0">
                <a:hlinkClick r:id="rId2"/>
              </a:rPr>
              <a:t>www.Yukikodesign.com/aau/web1</a:t>
            </a:r>
            <a:endParaRPr lang="en-US" sz="3600" dirty="0" smtClean="0"/>
          </a:p>
          <a:p>
            <a:pPr>
              <a:lnSpc>
                <a:spcPct val="200000"/>
              </a:lnSpc>
            </a:pPr>
            <a:r>
              <a:rPr lang="en-US" sz="3600" dirty="0" err="1" smtClean="0"/>
              <a:t>yukiko.ishida.aau@gmail.com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60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3 at 10.3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06311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Denai</a:t>
            </a:r>
            <a:r>
              <a:rPr lang="en-US" sz="2400" dirty="0" smtClean="0">
                <a:solidFill>
                  <a:schemeClr val="bg1"/>
                </a:solidFill>
              </a:rPr>
              <a:t> Avila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3 at 10.3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6"/>
            <a:ext cx="9144000" cy="7046103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Eric </a:t>
            </a:r>
            <a:r>
              <a:rPr lang="en-US" sz="2400" dirty="0" err="1" smtClean="0">
                <a:solidFill>
                  <a:schemeClr val="bg1"/>
                </a:solidFill>
              </a:rPr>
              <a:t>Feng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53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creen Shot 2013-09-03 at 9.43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 r="5609"/>
          <a:stretch/>
        </p:blipFill>
        <p:spPr>
          <a:xfrm>
            <a:off x="5016296" y="2981266"/>
            <a:ext cx="3944180" cy="383228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1585" y="1493298"/>
            <a:ext cx="4998921" cy="52620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Write industry standard HTML and CSS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Utilize the core tags that define HTML in original web site designs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Design and code web pages using float, clear and background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84" y="370428"/>
            <a:ext cx="8026667" cy="834975"/>
          </a:xfrm>
        </p:spPr>
        <p:txBody>
          <a:bodyPr anchor="t"/>
          <a:lstStyle/>
          <a:p>
            <a:r>
              <a:rPr lang="en-US" dirty="0" smtClean="0"/>
              <a:t>HTML/CSS Ninjas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h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923"/>
            <a:ext cx="9144000" cy="6458989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95999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Zihang</a:t>
            </a:r>
            <a:r>
              <a:rPr lang="en-US" sz="2400" dirty="0" smtClean="0">
                <a:solidFill>
                  <a:schemeClr val="bg1"/>
                </a:solidFill>
              </a:rPr>
              <a:t> Jiao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3 at 11.20.0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8" t="7101" r="32399" b="4685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59714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Jessica F.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Jessica 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1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60168"/>
            <a:ext cx="7617718" cy="8149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project:</a:t>
            </a:r>
            <a:br>
              <a:rPr lang="en-US" dirty="0" smtClean="0"/>
            </a:br>
            <a:r>
              <a:rPr lang="en-US" dirty="0" smtClean="0"/>
              <a:t>Tutorial Site</a:t>
            </a:r>
            <a:endParaRPr lang="en-US" dirty="0"/>
          </a:p>
        </p:txBody>
      </p:sp>
      <p:pic>
        <p:nvPicPr>
          <p:cNvPr id="2" name="Picture 1" descr="Screen Shot 2013-09-03 at 10.35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116" r="1557"/>
          <a:stretch/>
        </p:blipFill>
        <p:spPr>
          <a:xfrm>
            <a:off x="725714" y="1729618"/>
            <a:ext cx="7232953" cy="4806647"/>
          </a:xfrm>
          <a:prstGeom prst="rect">
            <a:avLst/>
          </a:prstGeom>
          <a:ln>
            <a:noFill/>
          </a:ln>
          <a:effectLst>
            <a:outerShdw blurRad="41275" dist="25400" dir="2700000" algn="tl" rotWithShape="0">
              <a:srgbClr val="333333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55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6533606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Code editing software (free)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FTP </a:t>
            </a:r>
            <a:r>
              <a:rPr lang="en-US" dirty="0"/>
              <a:t>software </a:t>
            </a:r>
            <a:r>
              <a:rPr lang="en-US" dirty="0" smtClean="0"/>
              <a:t>(free)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Photoshop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Hosting / Domain name (~$80/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Consistent </a:t>
            </a:r>
            <a:r>
              <a:rPr lang="en-US" dirty="0"/>
              <a:t>internet </a:t>
            </a:r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19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1793</TotalTime>
  <Words>660</Words>
  <Application>Microsoft Macintosh PowerPoint</Application>
  <PresentationFormat>On-screen Show (4:3)</PresentationFormat>
  <Paragraphs>117</Paragraphs>
  <Slides>24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Essential</vt:lpstr>
      <vt:lpstr>Welcome to  Web design 1</vt:lpstr>
      <vt:lpstr>What will you learn?</vt:lpstr>
      <vt:lpstr>PowerPoint Presentation</vt:lpstr>
      <vt:lpstr>PowerPoint Presentation</vt:lpstr>
      <vt:lpstr>HTML/CSS Ninjas</vt:lpstr>
      <vt:lpstr>PowerPoint Presentation</vt:lpstr>
      <vt:lpstr>PowerPoint Presentation</vt:lpstr>
      <vt:lpstr>Main project: Tutorial Site</vt:lpstr>
      <vt:lpstr>Supplies &amp; tools</vt:lpstr>
      <vt:lpstr>optional</vt:lpstr>
      <vt:lpstr>A step in your education</vt:lpstr>
      <vt:lpstr>Questions?</vt:lpstr>
      <vt:lpstr>A word of warning…</vt:lpstr>
      <vt:lpstr>Ground Rules</vt:lpstr>
      <vt:lpstr>Participation</vt:lpstr>
      <vt:lpstr>classroom</vt:lpstr>
      <vt:lpstr>Assignments</vt:lpstr>
      <vt:lpstr>Critiques</vt:lpstr>
      <vt:lpstr>Turning in Work</vt:lpstr>
      <vt:lpstr>Grading is Impartial</vt:lpstr>
      <vt:lpstr>No plagiarism </vt:lpstr>
      <vt:lpstr>Actively seek help</vt:lpstr>
      <vt:lpstr>Questions?</vt:lpstr>
      <vt:lpstr>Write this down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Web design 1</dc:title>
  <dc:creator>Yukiko Ishida</dc:creator>
  <cp:lastModifiedBy>Yukiko Ishida</cp:lastModifiedBy>
  <cp:revision>32</cp:revision>
  <dcterms:created xsi:type="dcterms:W3CDTF">2013-09-04T04:38:35Z</dcterms:created>
  <dcterms:modified xsi:type="dcterms:W3CDTF">2015-01-26T07:50:23Z</dcterms:modified>
</cp:coreProperties>
</file>